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0" r:id="rId3"/>
    <p:sldId id="258" r:id="rId4"/>
    <p:sldId id="263" r:id="rId5"/>
    <p:sldId id="261" r:id="rId6"/>
    <p:sldId id="262" r:id="rId7"/>
    <p:sldId id="259" r:id="rId8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Nunito" panose="020B0604020202020204" charset="0"/>
      <p:regular r:id="rId14"/>
      <p:bold r:id="rId15"/>
      <p:italic r:id="rId16"/>
      <p:boldItalic r:id="rId17"/>
    </p:embeddedFont>
    <p:embeddedFont>
      <p:font typeface="Arial Black" panose="020B0A04020102020204" pitchFamily="34" charset="0"/>
      <p:bold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9" roundtripDataSignature="AMtx7mgaUQBcmHqcC1Ph0M+P5Olq9R8V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2D07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6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e59357d443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g1e59357d443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7f30118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f7f30118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99125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7f30118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f7f30118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7f30118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f7f30118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49077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7f30118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f7f30118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91689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7f30118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f7f30118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00098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f7f30118c4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g1f7f30118c4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Calibri"/>
              <a:buNone/>
              <a:defRPr sz="9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1pPr>
            <a:lvl2pPr lvl="1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3pPr>
            <a:lvl4pPr lvl="3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8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 rot="5400000">
            <a:off x="5880450" y="-1884712"/>
            <a:ext cx="6527100" cy="15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 rot="5400000">
            <a:off x="10700250" y="2934938"/>
            <a:ext cx="87177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body" idx="1"/>
          </p:nvPr>
        </p:nvSpPr>
        <p:spPr>
          <a:xfrm rot="5400000">
            <a:off x="2699250" y="-894112"/>
            <a:ext cx="8717700" cy="116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>
            <a:spLocks noGrp="1"/>
          </p:cNvSpPr>
          <p:nvPr>
            <p:ph type="title"/>
          </p:nvPr>
        </p:nvSpPr>
        <p:spPr>
          <a:xfrm>
            <a:off x="1247775" y="2564607"/>
            <a:ext cx="15773400" cy="4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Calibri"/>
              <a:buNone/>
              <a:defRPr sz="9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3000"/>
              <a:buNone/>
              <a:defRPr sz="3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 sz="27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7772400" cy="6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body" idx="2"/>
          </p:nvPr>
        </p:nvSpPr>
        <p:spPr>
          <a:xfrm>
            <a:off x="9258300" y="2738438"/>
            <a:ext cx="7772400" cy="6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1259682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body" idx="1"/>
          </p:nvPr>
        </p:nvSpPr>
        <p:spPr>
          <a:xfrm>
            <a:off x="1259682" y="2521745"/>
            <a:ext cx="7736700" cy="12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1259682" y="3757613"/>
            <a:ext cx="7736700" cy="55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body" idx="3"/>
          </p:nvPr>
        </p:nvSpPr>
        <p:spPr>
          <a:xfrm>
            <a:off x="9258300" y="2521745"/>
            <a:ext cx="7774800" cy="12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body" idx="4"/>
          </p:nvPr>
        </p:nvSpPr>
        <p:spPr>
          <a:xfrm>
            <a:off x="9258300" y="3757613"/>
            <a:ext cx="7774800" cy="55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1259682" y="685800"/>
            <a:ext cx="589830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7774782" y="1481138"/>
            <a:ext cx="9258300" cy="73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533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1pPr>
            <a:lvl2pPr marL="914400" lvl="1" indent="-4953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200"/>
              <a:buChar char="•"/>
              <a:defRPr sz="4200"/>
            </a:lvl2pPr>
            <a:lvl3pPr marL="1371600" lvl="2" indent="-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 sz="3600"/>
            </a:lvl3pPr>
            <a:lvl4pPr marL="1828800" lvl="3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4pPr>
            <a:lvl5pPr marL="2286000" lvl="4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5pPr>
            <a:lvl6pPr marL="2743200" lvl="5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6pPr>
            <a:lvl7pPr marL="3200400" lvl="6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7pPr>
            <a:lvl8pPr marL="3657600" lvl="7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8pPr>
            <a:lvl9pPr marL="4114800" lvl="8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2"/>
          </p:nvPr>
        </p:nvSpPr>
        <p:spPr>
          <a:xfrm>
            <a:off x="1259682" y="3086100"/>
            <a:ext cx="5898300" cy="57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1259682" y="685800"/>
            <a:ext cx="589830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>
            <a:spLocks noGrp="1"/>
          </p:cNvSpPr>
          <p:nvPr>
            <p:ph type="pic" idx="2"/>
          </p:nvPr>
        </p:nvSpPr>
        <p:spPr>
          <a:xfrm>
            <a:off x="7774782" y="1481138"/>
            <a:ext cx="9258300" cy="73104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1259682" y="3086100"/>
            <a:ext cx="5898300" cy="57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  <a:defRPr sz="6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marR="0" lvl="0" indent="-4953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Char char="•"/>
              <a:defRPr sz="4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57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9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JOGO-DO-MILHAO" TargetMode="External"/><Relationship Id="rId5" Type="http://schemas.openxmlformats.org/officeDocument/2006/relationships/slide" Target="slide6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e59357d443_0_56"/>
          <p:cNvSpPr txBox="1"/>
          <p:nvPr/>
        </p:nvSpPr>
        <p:spPr>
          <a:xfrm>
            <a:off x="-125" y="9293629"/>
            <a:ext cx="18288000" cy="679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rgbClr val="FFFFFF"/>
              </a:buClr>
              <a:buSzPts val="3600"/>
            </a:pPr>
            <a:r>
              <a:rPr lang="pt-BR" sz="17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UC - </a:t>
            </a:r>
            <a:r>
              <a:rPr lang="pt-BR" sz="17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Programação de soluções </a:t>
            </a:r>
            <a:r>
              <a:rPr lang="pt-BR" sz="1700" b="1" dirty="0" smtClean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computacionais |     </a:t>
            </a:r>
            <a:r>
              <a:rPr lang="pt-BR" sz="17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PROFESSORES: </a:t>
            </a:r>
            <a:r>
              <a:rPr lang="pt-BR" sz="1700" b="1" dirty="0" smtClean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Rafaela Moreira e Mark |     </a:t>
            </a:r>
            <a:r>
              <a:rPr lang="pt-BR" sz="17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INTEGRANTES: </a:t>
            </a:r>
            <a:r>
              <a:rPr lang="pt-BR" sz="1700" b="1" dirty="0" smtClean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Thiago Faria, Viktor Gabriel, Pierre Laurent</a:t>
            </a:r>
            <a:endParaRPr sz="1700" b="1" i="0" u="none" strike="noStrike" cap="none"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f7f30118c4_0_11"/>
          <p:cNvPicPr preferRelativeResize="0"/>
          <p:nvPr/>
        </p:nvPicPr>
        <p:blipFill rotWithShape="1">
          <a:blip r:embed="rId3">
            <a:alphaModFix/>
          </a:blip>
          <a:srcRect r="-8003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f7f30118c4_0_11"/>
          <p:cNvSpPr txBox="1"/>
          <p:nvPr/>
        </p:nvSpPr>
        <p:spPr>
          <a:xfrm>
            <a:off x="2345000" y="582875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dirty="0" smtClean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Tecnologias e linguagem usadas.</a:t>
            </a:r>
            <a:endParaRPr sz="3600" b="1" i="0" u="none" strike="noStrike" cap="none" dirty="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9" name="Google Shape;99;g1f7f30118c4_0_11"/>
          <p:cNvPicPr preferRelativeResize="0"/>
          <p:nvPr/>
        </p:nvPicPr>
        <p:blipFill rotWithShape="1">
          <a:blip r:embed="rId4">
            <a:alphaModFix/>
          </a:blip>
          <a:srcRect t="16184" b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1f7f30118c4_0_11"/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rgbClr val="FFFFFF"/>
              </a:buClr>
              <a:buSzPts val="3600"/>
            </a:pPr>
            <a:r>
              <a:rPr lang="pt-BR" sz="1700" b="1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UC - Programação de soluções </a:t>
            </a:r>
            <a:r>
              <a:rPr lang="pt-BR" sz="1700" b="1" dirty="0" smtClean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computacionais |     </a:t>
            </a:r>
            <a:r>
              <a:rPr lang="pt-BR" sz="1700" b="1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PROFESSORES: Rafaela Moreira e </a:t>
            </a:r>
            <a:r>
              <a:rPr lang="pt-BR" sz="1700" b="1" dirty="0" smtClean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Mark |     </a:t>
            </a:r>
            <a:r>
              <a:rPr lang="pt-BR" sz="1700" b="1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INTEGRANTES: Thiago Faria, Viktor Gabriel, Pierre Laurent</a:t>
            </a:r>
            <a:endParaRPr lang="pt-BR" sz="1700" b="1" dirty="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2144683" y="2177933"/>
            <a:ext cx="807997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 smtClean="0"/>
              <a:t>IDE : Apache </a:t>
            </a:r>
            <a:r>
              <a:rPr lang="pt-BR" sz="3200" dirty="0"/>
              <a:t>NetBeans IDE </a:t>
            </a:r>
            <a:r>
              <a:rPr lang="pt-BR" sz="3200" dirty="0" smtClean="0"/>
              <a:t>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 smtClean="0"/>
              <a:t>Linguagem : Java JDK 22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8" name="Seta para a Direita 7"/>
          <p:cNvSpPr/>
          <p:nvPr/>
        </p:nvSpPr>
        <p:spPr>
          <a:xfrm>
            <a:off x="15242840" y="7897091"/>
            <a:ext cx="2244436" cy="123028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Próximo</a:t>
            </a:r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050" name="Picture 2" descr="Ficheiro:Apache NetBeans Logo.svg – Wikipédia, a enciclopédia liv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251" y="2255694"/>
            <a:ext cx="374861" cy="43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Java logo - Ícones Social media e Logo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614" y="2687956"/>
            <a:ext cx="1333368" cy="48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96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f7f30118c4_0_11"/>
          <p:cNvPicPr preferRelativeResize="0"/>
          <p:nvPr/>
        </p:nvPicPr>
        <p:blipFill rotWithShape="1">
          <a:blip r:embed="rId3">
            <a:alphaModFix/>
          </a:blip>
          <a:srcRect r="-8003"/>
          <a:stretch/>
        </p:blipFill>
        <p:spPr>
          <a:xfrm>
            <a:off x="1068767" y="452449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f7f30118c4_0_11"/>
          <p:cNvSpPr txBox="1"/>
          <p:nvPr/>
        </p:nvSpPr>
        <p:spPr>
          <a:xfrm>
            <a:off x="2328375" y="416621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FFFFF"/>
              </a:buClr>
              <a:buSzPts val="3600"/>
            </a:pPr>
            <a:r>
              <a:rPr lang="pt-BR" sz="3600" b="1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Tema Escolhido</a:t>
            </a:r>
          </a:p>
        </p:txBody>
      </p:sp>
      <p:pic>
        <p:nvPicPr>
          <p:cNvPr id="99" name="Google Shape;99;g1f7f30118c4_0_11"/>
          <p:cNvPicPr preferRelativeResize="0"/>
          <p:nvPr/>
        </p:nvPicPr>
        <p:blipFill rotWithShape="1">
          <a:blip r:embed="rId4">
            <a:alphaModFix/>
          </a:blip>
          <a:srcRect t="16184" b="16184"/>
          <a:stretch/>
        </p:blipFill>
        <p:spPr>
          <a:xfrm>
            <a:off x="15502957" y="601469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1f7f30118c4_0_11"/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rgbClr val="FFFFFF"/>
              </a:buClr>
              <a:buSzPts val="3600"/>
            </a:pPr>
            <a:r>
              <a:rPr lang="pt-BR" sz="1700" b="1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UC - Programação de soluções </a:t>
            </a:r>
            <a:r>
              <a:rPr lang="pt-BR" sz="1700" b="1" dirty="0" smtClean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computacionais |     </a:t>
            </a:r>
            <a:r>
              <a:rPr lang="pt-BR" sz="1700" b="1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PROFESSORES: Rafaela Moreira e </a:t>
            </a:r>
            <a:r>
              <a:rPr lang="pt-BR" sz="1700" b="1" dirty="0" smtClean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Mark |     </a:t>
            </a:r>
            <a:r>
              <a:rPr lang="pt-BR" sz="1700" b="1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INTEGRANTES: Thiago Faria, Viktor Gabriel, Pierre Laurent</a:t>
            </a:r>
          </a:p>
        </p:txBody>
      </p:sp>
      <p:sp>
        <p:nvSpPr>
          <p:cNvPr id="8" name="Seta para a Direita 7"/>
          <p:cNvSpPr/>
          <p:nvPr/>
        </p:nvSpPr>
        <p:spPr>
          <a:xfrm>
            <a:off x="15242840" y="7897091"/>
            <a:ext cx="2244436" cy="123028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Próximo</a:t>
            </a:r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" name="Picture 2" descr="Show do Milhão está de volta! SBT relança game show em app para  dispositivos móveis - Tudocelular.co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218" y="3025834"/>
            <a:ext cx="10910254" cy="495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/>
          <p:cNvSpPr txBox="1"/>
          <p:nvPr/>
        </p:nvSpPr>
        <p:spPr>
          <a:xfrm>
            <a:off x="1068767" y="1810011"/>
            <a:ext cx="6018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smtClean="0"/>
              <a:t>Jogo do Milhão</a:t>
            </a:r>
            <a:endParaRPr lang="pt-BR" sz="3200" b="1" dirty="0"/>
          </a:p>
        </p:txBody>
      </p:sp>
      <p:sp>
        <p:nvSpPr>
          <p:cNvPr id="4" name="CaixaDeTexto 3"/>
          <p:cNvSpPr txBox="1"/>
          <p:nvPr/>
        </p:nvSpPr>
        <p:spPr>
          <a:xfrm>
            <a:off x="1068767" y="3025834"/>
            <a:ext cx="2008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Referência usada :</a:t>
            </a:r>
            <a:endParaRPr lang="pt-BR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f7f30118c4_0_11"/>
          <p:cNvPicPr preferRelativeResize="0"/>
          <p:nvPr/>
        </p:nvPicPr>
        <p:blipFill rotWithShape="1">
          <a:blip r:embed="rId3">
            <a:alphaModFix/>
          </a:blip>
          <a:srcRect r="-8003"/>
          <a:stretch/>
        </p:blipFill>
        <p:spPr>
          <a:xfrm>
            <a:off x="1068767" y="452449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f7f30118c4_0_11"/>
          <p:cNvSpPr txBox="1"/>
          <p:nvPr/>
        </p:nvSpPr>
        <p:spPr>
          <a:xfrm>
            <a:off x="2328375" y="416621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dirty="0" smtClean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O porquê do tema escolhido</a:t>
            </a:r>
            <a:r>
              <a:rPr lang="pt-BR" sz="3600" b="1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endParaRPr lang="pt-BR" sz="3600" b="1" dirty="0" smtClean="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9" name="Google Shape;99;g1f7f30118c4_0_11"/>
          <p:cNvPicPr preferRelativeResize="0"/>
          <p:nvPr/>
        </p:nvPicPr>
        <p:blipFill rotWithShape="1">
          <a:blip r:embed="rId4">
            <a:alphaModFix/>
          </a:blip>
          <a:srcRect t="16184" b="16184"/>
          <a:stretch/>
        </p:blipFill>
        <p:spPr>
          <a:xfrm>
            <a:off x="15502957" y="601469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1f7f30118c4_0_11"/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rgbClr val="FFFFFF"/>
              </a:buClr>
              <a:buSzPts val="3600"/>
            </a:pPr>
            <a:r>
              <a:rPr lang="pt-BR" sz="1700" b="1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UC - Programação de soluções </a:t>
            </a:r>
            <a:r>
              <a:rPr lang="pt-BR" sz="1700" b="1" dirty="0" smtClean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computacionais |     </a:t>
            </a:r>
            <a:r>
              <a:rPr lang="pt-BR" sz="1700" b="1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PROFESSORES: Rafaela Moreira e </a:t>
            </a:r>
            <a:r>
              <a:rPr lang="pt-BR" sz="1700" b="1" dirty="0" smtClean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Mark |     </a:t>
            </a:r>
            <a:r>
              <a:rPr lang="pt-BR" sz="1700" b="1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INTEGRANTES: Thiago Faria, Viktor Gabriel, Pierre Laurent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068766" y="1612669"/>
            <a:ext cx="1648771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/>
              <a:t>O motivo do tema ser escolhido foi por ser uma nostalgia entre todos, que só pelo nome vai ser possível interpretar e entender como funciona o jogo onde este faz uma referencia ao antigo programa Show do Milhão que teve grande popularidade no Brasil entre os anos de 2009 e 2021, outro motivo da escolha deste tema é que além de ser divertido ele também é um tema que abrange ate mesmo o aprendizado dos usuários finais tanto quanto os criados do mesmo, onde podem testar seu conhecimento e aprender ainda mais com os erros que ocorrerão ao longo do jogo e de sua criação.</a:t>
            </a:r>
            <a:endParaRPr lang="pt-BR" sz="3200" dirty="0"/>
          </a:p>
        </p:txBody>
      </p:sp>
      <p:sp>
        <p:nvSpPr>
          <p:cNvPr id="8" name="Seta para a Direita 7"/>
          <p:cNvSpPr/>
          <p:nvPr/>
        </p:nvSpPr>
        <p:spPr>
          <a:xfrm>
            <a:off x="15242840" y="7897091"/>
            <a:ext cx="2244436" cy="123028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Próximo</a:t>
            </a:r>
            <a:endParaRPr lang="pt-BR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68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f7f30118c4_0_11"/>
          <p:cNvPicPr preferRelativeResize="0"/>
          <p:nvPr/>
        </p:nvPicPr>
        <p:blipFill rotWithShape="1">
          <a:blip r:embed="rId3">
            <a:alphaModFix/>
          </a:blip>
          <a:srcRect r="-8003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f7f30118c4_0_11"/>
          <p:cNvSpPr txBox="1"/>
          <p:nvPr/>
        </p:nvSpPr>
        <p:spPr>
          <a:xfrm>
            <a:off x="2345000" y="582875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dirty="0" smtClean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Como foi feito o código.</a:t>
            </a:r>
            <a:endParaRPr sz="3600" b="1" i="0" u="none" strike="noStrike" cap="none" dirty="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9" name="Google Shape;99;g1f7f30118c4_0_11"/>
          <p:cNvPicPr preferRelativeResize="0"/>
          <p:nvPr/>
        </p:nvPicPr>
        <p:blipFill rotWithShape="1">
          <a:blip r:embed="rId4">
            <a:alphaModFix/>
          </a:blip>
          <a:srcRect t="16184" b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1f7f30118c4_0_11"/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rgbClr val="FFFFFF"/>
              </a:buClr>
              <a:buSzPts val="3600"/>
            </a:pPr>
            <a:r>
              <a:rPr lang="pt-BR" sz="1700" b="1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UC - Programação de soluções </a:t>
            </a:r>
            <a:r>
              <a:rPr lang="pt-BR" sz="1700" b="1" dirty="0" smtClean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computacionais |     </a:t>
            </a:r>
            <a:r>
              <a:rPr lang="pt-BR" sz="1700" b="1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PROFESSORES: Rafaela Moreira e </a:t>
            </a:r>
            <a:r>
              <a:rPr lang="pt-BR" sz="1700" b="1" dirty="0" smtClean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Mark |     </a:t>
            </a:r>
            <a:r>
              <a:rPr lang="pt-BR" sz="1700" b="1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INTEGRANTES: Thiago Faria, Viktor Gabriel, Pierre Laurent</a:t>
            </a:r>
            <a:endParaRPr lang="pt-BR" sz="1700" b="1" dirty="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085392" y="1745673"/>
            <a:ext cx="1568969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/>
              <a:t>O Código da aplicação foi feito usando POO ( Programação Orientada a objetos ), usando a linguagem Java na IDE Apache NetBeans, onde foi criado diversas classes e métodos dentro do código utilizado estruturas de repetição, sequencial e condicionais.</a:t>
            </a:r>
            <a:endParaRPr lang="pt-BR" sz="3200" dirty="0"/>
          </a:p>
        </p:txBody>
      </p:sp>
      <p:sp>
        <p:nvSpPr>
          <p:cNvPr id="2" name="Seta para a Direita 1"/>
          <p:cNvSpPr/>
          <p:nvPr/>
        </p:nvSpPr>
        <p:spPr>
          <a:xfrm>
            <a:off x="15242840" y="7897091"/>
            <a:ext cx="2244436" cy="123028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Próximo</a:t>
            </a:r>
            <a:endParaRPr lang="pt-BR" b="1" dirty="0">
              <a:solidFill>
                <a:schemeClr val="bg1">
                  <a:lumMod val="75000"/>
                </a:schemeClr>
              </a:solidFill>
              <a:latin typeface="Nunite"/>
            </a:endParaRPr>
          </a:p>
        </p:txBody>
      </p:sp>
      <p:pic>
        <p:nvPicPr>
          <p:cNvPr id="3074" name="Picture 2" descr="Programação: o que é SQL e Java? | People Tec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681" y="4038174"/>
            <a:ext cx="8140526" cy="481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94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f7f30118c4_0_11"/>
          <p:cNvPicPr preferRelativeResize="0"/>
          <p:nvPr/>
        </p:nvPicPr>
        <p:blipFill rotWithShape="1">
          <a:blip r:embed="rId3">
            <a:alphaModFix/>
          </a:blip>
          <a:srcRect r="-8003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f7f30118c4_0_11"/>
          <p:cNvSpPr txBox="1"/>
          <p:nvPr/>
        </p:nvSpPr>
        <p:spPr>
          <a:xfrm>
            <a:off x="2345000" y="582875"/>
            <a:ext cx="8760804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dirty="0" smtClean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Código e Futuras adições ao código</a:t>
            </a:r>
            <a:endParaRPr sz="3600" b="1" i="0" u="none" strike="noStrike" cap="none" dirty="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9" name="Google Shape;99;g1f7f30118c4_0_11"/>
          <p:cNvPicPr preferRelativeResize="0"/>
          <p:nvPr/>
        </p:nvPicPr>
        <p:blipFill rotWithShape="1">
          <a:blip r:embed="rId4">
            <a:alphaModFix/>
          </a:blip>
          <a:srcRect t="16184" b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1f7f30118c4_0_11"/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rgbClr val="FFFFFF"/>
              </a:buClr>
              <a:buSzPts val="3600"/>
            </a:pPr>
            <a:r>
              <a:rPr lang="pt-BR" sz="1700" b="1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UC - Programação de soluções </a:t>
            </a:r>
            <a:r>
              <a:rPr lang="pt-BR" sz="1700" b="1" dirty="0" smtClean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computacionais |     </a:t>
            </a:r>
            <a:r>
              <a:rPr lang="pt-BR" sz="1700" b="1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PROFESSORES: Rafaela Moreira e </a:t>
            </a:r>
            <a:r>
              <a:rPr lang="pt-BR" sz="1700" b="1" dirty="0" smtClean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Mark |     </a:t>
            </a:r>
            <a:r>
              <a:rPr lang="pt-BR" sz="1700" b="1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INTEGRANTES: Thiago Faria, Viktor Gabriel, Pierre Laurent</a:t>
            </a:r>
            <a:endParaRPr lang="pt-BR" sz="1700" b="1" dirty="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085392" y="1812175"/>
            <a:ext cx="15689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/>
              <a:t>Link do GitHub</a:t>
            </a:r>
            <a:endParaRPr lang="pt-BR" sz="3200" dirty="0"/>
          </a:p>
        </p:txBody>
      </p:sp>
      <p:sp>
        <p:nvSpPr>
          <p:cNvPr id="9" name="CaixaDeTexto 8">
            <a:hlinkClick r:id="rId5" action="ppaction://hlinksldjump"/>
          </p:cNvPr>
          <p:cNvSpPr txBox="1"/>
          <p:nvPr/>
        </p:nvSpPr>
        <p:spPr>
          <a:xfrm>
            <a:off x="1085391" y="2663195"/>
            <a:ext cx="15689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hlinkClick r:id="rId6"/>
              </a:rPr>
              <a:t>https://github.com/JOGO-DO-MILHAO</a:t>
            </a:r>
            <a:endParaRPr lang="pt-BR" sz="3200" dirty="0"/>
          </a:p>
        </p:txBody>
      </p:sp>
      <p:sp>
        <p:nvSpPr>
          <p:cNvPr id="10" name="Seta para a Direita 9"/>
          <p:cNvSpPr/>
          <p:nvPr/>
        </p:nvSpPr>
        <p:spPr>
          <a:xfrm>
            <a:off x="15242840" y="7897091"/>
            <a:ext cx="2244436" cy="123028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Próximo</a:t>
            </a:r>
            <a:endParaRPr lang="pt-BR" dirty="0">
              <a:solidFill>
                <a:schemeClr val="bg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1085391" y="3680570"/>
            <a:ext cx="15689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/>
              <a:t>Futuras Adições de tecnologia relacionadas ao código.</a:t>
            </a:r>
            <a:endParaRPr lang="pt-BR" sz="32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085391" y="4544662"/>
            <a:ext cx="1568969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3200" dirty="0" smtClean="0"/>
              <a:t>Interface gráfica;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3200" dirty="0" smtClean="0"/>
              <a:t>Implementação de um Banco de Dados para a criação de um ranking de pontos/acertos;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3200" dirty="0" smtClean="0"/>
              <a:t>Leitura de arquivo.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34035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f7f30118c4_1_7"/>
          <p:cNvSpPr txBox="1"/>
          <p:nvPr/>
        </p:nvSpPr>
        <p:spPr>
          <a:xfrm>
            <a:off x="5219225" y="5691563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5000" b="1" dirty="0" smtClean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Obrigado!</a:t>
            </a:r>
            <a:endParaRPr sz="5000" b="1" i="0" u="none" strike="noStrike" cap="none"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6" name="Google Shape;106;g1f7f30118c4_1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8263" y="3663025"/>
            <a:ext cx="3444326" cy="178102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1f7f30118c4_1_7"/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rgbClr val="FFFFFF"/>
              </a:buClr>
              <a:buSzPts val="3600"/>
            </a:pPr>
            <a:r>
              <a:rPr lang="pt-BR" sz="17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UC - Programação de soluções </a:t>
            </a:r>
            <a:r>
              <a:rPr lang="pt-BR" sz="1700" b="1" dirty="0" smtClean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computacionais |     </a:t>
            </a:r>
            <a:r>
              <a:rPr lang="pt-BR" sz="17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PROFESSORES: Rafaela Moreira e </a:t>
            </a:r>
            <a:r>
              <a:rPr lang="pt-BR" sz="1700" b="1" dirty="0" smtClean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Mark |     </a:t>
            </a:r>
            <a:r>
              <a:rPr lang="pt-BR" sz="17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INTEGRANTES: Thiago Faria, Viktor Gabriel, Pierre Laurent</a:t>
            </a:r>
            <a:endParaRPr lang="pt-BR" sz="1700" b="1"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404</Words>
  <Application>Microsoft Office PowerPoint</Application>
  <PresentationFormat>Personalizar</PresentationFormat>
  <Paragraphs>33</Paragraphs>
  <Slides>7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Calibri</vt:lpstr>
      <vt:lpstr>Nunite</vt:lpstr>
      <vt:lpstr>Nunito</vt:lpstr>
      <vt:lpstr>Arial Black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JONATHAN GUIMARAES DE CARVALHO</dc:creator>
  <cp:lastModifiedBy>Viktor Gabriel Gonçalves de Oliveira - 42414868</cp:lastModifiedBy>
  <cp:revision>11</cp:revision>
  <dcterms:created xsi:type="dcterms:W3CDTF">2023-06-20T18:44:49Z</dcterms:created>
  <dcterms:modified xsi:type="dcterms:W3CDTF">2024-06-11T00:01:21Z</dcterms:modified>
</cp:coreProperties>
</file>